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88B5A-BADE-463D-81D6-48E88FCFF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278594-EAB8-43B9-A9CE-4DB7B4125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C2255-AB7E-4EC8-A0C7-67E238D7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6E2-7AA2-43E3-89D4-12332807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19647-EAFB-4270-9C4F-6D58C561B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29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3D9B2-BAD1-4CFB-8BA8-653C4AD6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464F7-88E5-4BC1-B97E-246E320A0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1B9BB-0E37-438A-8B9F-386E5453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41740-6AA2-4130-BB1E-9A392E80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A7F71-8A0F-4CCD-AD7A-D8697F83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67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15497-9718-4BA4-A641-FC1CF797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9F268-B83E-461F-90CF-0623E8B09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DB0F5-9542-4B30-A05E-4EEB8E1F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01DB5-698D-4DDE-A93F-0072A107E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84464-14E0-4CF8-B83F-0009CB29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44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222A-8D3C-4644-A19F-F5C2EEBF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F123-8E1A-442F-910F-A7E3F6484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43089-A178-4747-93D8-28D81FE6C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1DA16-8406-4E7E-967A-AC9206049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C8201-4004-4B75-BFC7-56800C321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91FF-9081-460D-9054-71D4886C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559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16DD-015E-40E5-82CB-29781C24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F28EC-3539-40CD-BBD1-B31FFAB7D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8BFD0-AFCE-49E5-AE2C-3F058C1BC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0DC9A-1EDC-4598-A7ED-616CE3622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EC5BD2-24E8-4B06-A2F3-D218FE672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1354F8-131D-4600-B377-A084DCCF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3D0CE5-A0AA-4323-8D0D-E55DF0FD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6E3E0-730F-4BC8-80B1-36322F1F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05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E48D-6B8C-489A-B4D3-6537A74E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FFD96-C8AB-4329-ABA7-B92DF2DAC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7FABBC-1C60-4D6C-BF82-1BA9D8A4A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CBC4F-C076-46CB-9738-72FD03E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14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2D8E67-B0D2-401A-8A5B-A84FCC1CC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3C84C-9514-467C-B74D-2DE861A7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86BCB-2D6F-4477-9D33-320139DDA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700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35CF-C5A4-4ECB-A608-AA6E22BCD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43898-410B-49BA-9F1F-FC109332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EA0CA-8D7F-42F0-9861-2378AC74D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2A606-D53A-4B65-AF0D-778112AF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B3A7A-7EB8-4D39-8085-8F9BEB96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9039D-307D-48A4-9F04-98FCFA2E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8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7141-F20F-4BC2-9EDB-3853961F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2314B4-4D17-463B-9FBE-E3D8EEF64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43FD1-FE8D-45FB-95C8-3BB0F31BE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3E476-285B-4232-B11D-A2C783E6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5F000-6DD7-4C7E-B797-866E8CE72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257E6-08AA-489F-B7DA-9927CA0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90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5DC91-310F-4BC3-892D-203A0AC3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77785-57F7-479B-B58B-7FD9E6E64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C4AC7-7E59-4019-98CF-39A34514F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89051-8422-4474-81CC-A53468C9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51426-1251-4B74-AD9D-DBBC3334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223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D2DE4-86B0-41CF-AD75-107F18F79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59FFA2-1C0A-4B2E-BB78-59D152C70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934A4-309E-4A1F-811A-FAE509F5E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76244-33A4-4D30-81EB-79F57C1C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17951-933D-4C47-A955-9DCC27DB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330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C1400E-558E-4D35-AA6A-942CD6144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2C6DE-EF0E-4D18-B608-6F22F514A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CEEBA-C722-4925-ABC6-A6D0BE6FD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3BB18-3683-40C6-B836-F6BEBFE87BA8}" type="datetimeFigureOut">
              <a:rPr lang="en-IN" smtClean="0"/>
              <a:t>29-06-2025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08F27-AC92-4E45-B74C-3EF481C28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F0F2A-8609-45A1-8B76-0E11B1844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1F317-8C59-4EF0-8702-6F83EF5823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62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549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2025-06-28T18:58:00Z</dcterms:created>
  <dcterms:modified xsi:type="dcterms:W3CDTF">2025-06-28T18:58:05Z</dcterms:modified>
</cp:coreProperties>
</file>